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4630400" cy="8229600"/>
  <p:notesSz cx="8229600" cy="14630400"/>
  <p:embeddedFontLst>
    <p:embeddedFont>
      <p:font typeface="Corben" panose="020B0604020202020204" charset="0"/>
      <p:regular r:id="rId12"/>
    </p:embeddedFont>
    <p:embeddedFont>
      <p:font typeface="Nobile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3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9489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940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Digital Detective: Cybersecurity Case Crackers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05902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Welcome to the Digital Detective challenge, an engaging cybersecurity experience designed for middle school to college students. Participants work in teams of 2 to 4 to solve a digital crime by applying real-world cyber-forensics skills. This immersive challenge lasts 60 to 90 minutes, offering a perfect blend of mystery, puzzle solving, and digital investigation.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83846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Teams will face a fictional hacking incident targeting a school's confidential data. Prepare to dive into a world of fake emails, coded messages, and digital evidence to unmask the perpetrators and understand their tactics.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8917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The Crime: School Data Breach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4689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Fictional Scenario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315176"/>
            <a:ext cx="289941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Student records containing names, addresses, and grades have been hacked, compromising personal information.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274689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The Culprit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315176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 unknown hacker group called "NightShade" is suspected of orchestrating the attack.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9462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60240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Investigation Goal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51450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 the hacker behind the breach and explain the attack's method and motive.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80074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Step 1: Gather Digital Evidence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Clue Pack Contents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Fake emails posing as IT support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Chat logs with hacker conversations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Code snippets revealing attack methods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Examples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5885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 email from "IT_Support@school.edu" containing a suspicious link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96395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chat user "ShadowRunner" bragging about the school's hack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Step 2: Analyze Email Headers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IP Address Tracking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5711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Examining email headers can reveal IP addresses used to send phishing emails.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Using Online Tools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Trace the IP location to St. Petersburg, Russia, uncovering potential origin points of the attack.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Detecting Spoofing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48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Check for inconsistencies in sender information suggesting the email was spoofed to appear legitimate.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82353"/>
            <a:ext cx="70429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Step 3: Decipher Chat Logs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73129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52508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Identifying Usernames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369832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Key hacker alias "ShadowRunner" appears frequently with suspicious activity.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3493" y="273129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3493" y="352508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Analyzing Timestamps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3493" y="4369832"/>
            <a:ext cx="232981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Timestamps help establish when the hack likely occurred and track the timeline of communications.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795" y="273129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6795" y="352508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Detecting Techniques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6795" y="4369832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"ShadowRunner" mentions using "SQL injection," a method to exploit database vulnerabilities.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5966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Step 4: Inspect Code Snippets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200983" y="3906441"/>
            <a:ext cx="33780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Malicious Code Identified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785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Code snippets reveal how the hacker bypassed security using SQL injection techniques.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770823"/>
            <a:ext cx="33210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Exploited Vulnerabilities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261241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vulnerable login system was targeted to gain unauthorized access.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70307" y="325802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404842"/>
            <a:ext cx="29900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 Extraction Script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895261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PHP script was used to download sensitive student records covertly.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94533" y="59842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28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36" y="3090029"/>
            <a:ext cx="5696307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Step 5: Connect the Dots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26087" y="4229576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Coherent Narrative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 evidence is compiled to tell a clear story of the breach and how it was executed.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26087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Motives Revealed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ShadowRunner, a disgruntled ex-student, sought revenge through the data breach.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26087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Attack Methodology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Using SQL injection, the hacker bypassed login controls and extracted confidential data.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135" y="749379"/>
            <a:ext cx="5554980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Present Your Findings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26135" y="1726763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05431" y="1766411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6913007" y="1799392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Clear Explanation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913007" y="2256353"/>
            <a:ext cx="6977658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Describe the nature of the crime and identify the culprit confidently.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26135" y="3017163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05431" y="3056811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6913007" y="3089791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Supporting Evidence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6913007" y="3546753"/>
            <a:ext cx="697765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Present digital clues such as emails, logs, and code snippets to back your claim.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6135" y="4645700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05431" y="4685348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6913007" y="4718328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Investigation Steps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913007" y="5175290"/>
            <a:ext cx="697765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Outline the systematic process used to investigate and solve the case.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226135" y="6274237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05431" y="6313884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6913007" y="6346865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Delivery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6913007" y="6803827"/>
            <a:ext cx="697765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Prepare a concise 5-7 minute presentation that communicates findings clearly and persuasively.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93413"/>
            <a:ext cx="120582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Case Closed: The Digital Detective Unmasked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42353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776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Skills Mastered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2672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Critical thinking, problem-solving, and teamwork were key throughout this challenge.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542353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4776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2672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Explore advanced cybersecurity training programs to deepen your expertise.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542353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4776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Protect Yourself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2672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Apply your new knowledge to safeguard your digital world from real threats.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84549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Congratulations on becoming a Digital Detective. Your investigative skills have helped unmask the hacker and close this case. Remember, in an increasingly connected world, cybersecurity awareness is more important than ever.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1448</TotalTime>
  <Words>604</Words>
  <Application>Microsoft Office PowerPoint</Application>
  <PresentationFormat>Custom</PresentationFormat>
  <Paragraphs>79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Corben</vt:lpstr>
      <vt:lpstr>Arial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victoryvrunda@gmail.com</cp:lastModifiedBy>
  <cp:revision>2</cp:revision>
  <dcterms:created xsi:type="dcterms:W3CDTF">2025-04-30T07:50:10Z</dcterms:created>
  <dcterms:modified xsi:type="dcterms:W3CDTF">2025-05-24T15:38:44Z</dcterms:modified>
</cp:coreProperties>
</file>